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971800" y="2362200"/>
            <a:ext cx="32443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YEAR 2005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52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Earthquake!!!March </a:t>
            </a:r>
            <a:r>
              <a:rPr lang="en-US" dirty="0" smtClean="0"/>
              <a:t>28 Northern Sumatra, Indonesia </a:t>
            </a:r>
            <a:r>
              <a:rPr lang="en-US" dirty="0" smtClean="0"/>
              <a:t>8.7   </a:t>
            </a:r>
          </a:p>
          <a:p>
            <a:endParaRPr lang="en-US" dirty="0" smtClean="0"/>
          </a:p>
          <a:p>
            <a:r>
              <a:rPr lang="en-US" b="1" dirty="0" smtClean="0"/>
              <a:t>Sept. 20–25, Philippines, China, Thailand, Nepal:</a:t>
            </a:r>
            <a:r>
              <a:rPr lang="en-US" dirty="0" smtClean="0"/>
              <a:t> powerful typhoon </a:t>
            </a:r>
            <a:r>
              <a:rPr lang="en-US" dirty="0" err="1" smtClean="0"/>
              <a:t>Damrey</a:t>
            </a:r>
            <a:r>
              <a:rPr lang="en-US" dirty="0" smtClean="0"/>
              <a:t> killed at least 122, primarily from flooding</a:t>
            </a:r>
            <a:r>
              <a:rPr lang="en-US" dirty="0" smtClean="0"/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1676400" y="381000"/>
            <a:ext cx="58144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Natural Disasters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Natural Disasters</a:t>
            </a:r>
            <a:br>
              <a:rPr lang="en-US" sz="44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en-US" sz="44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384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Oct. 8, Pakistan:</a:t>
            </a:r>
            <a:r>
              <a:rPr lang="en-US" dirty="0" smtClean="0"/>
              <a:t> a 7.6 earthquake centered in the Pakistani-controlled part of the Kashmir region killed more than 80,000 and injured 65,000. About half of the </a:t>
            </a:r>
            <a:r>
              <a:rPr lang="en-US" dirty="0" smtClean="0"/>
              <a:t>region’s </a:t>
            </a:r>
            <a:r>
              <a:rPr lang="en-US" dirty="0" smtClean="0"/>
              <a:t>capital city, </a:t>
            </a:r>
            <a:r>
              <a:rPr lang="en-US" dirty="0" err="1" smtClean="0"/>
              <a:t>Muzaffarabad</a:t>
            </a:r>
            <a:r>
              <a:rPr lang="en-US" dirty="0" smtClean="0"/>
              <a:t>, has been destroyed, other towns and villages were flattened, and the extreme mountainous terrain and bad weather made many areas unreachable for weeks after the quake.</a:t>
            </a:r>
          </a:p>
          <a:p>
            <a:endParaRPr lang="en-US" dirty="0"/>
          </a:p>
        </p:txBody>
      </p:sp>
      <p:pic>
        <p:nvPicPr>
          <p:cNvPr id="7170" name="Picture 2" descr="http://www.memagazine.org/contents/current/webonly/disasters/pic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3733800"/>
            <a:ext cx="3381375" cy="2609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61</TotalTime>
  <Words>104</Words>
  <Application>Microsoft Office PowerPoint</Application>
  <PresentationFormat>On-screen Show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Slide 1</vt:lpstr>
      <vt:lpstr>Slide 2</vt:lpstr>
      <vt:lpstr>Natural Disasters continued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Administrator</cp:lastModifiedBy>
  <cp:revision>8</cp:revision>
  <dcterms:created xsi:type="dcterms:W3CDTF">2006-08-16T00:00:00Z</dcterms:created>
  <dcterms:modified xsi:type="dcterms:W3CDTF">2009-09-10T16:40:47Z</dcterms:modified>
</cp:coreProperties>
</file>